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84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</p:sldIdLst>
  <p:sldSz cx="9144000" cy="6858000" type="screen4x3"/>
  <p:notesSz cx="6858000" cy="9144000"/>
  <p:custDataLst>
    <p:tags r:id="rId2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3736200" cy="7373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CC7E0F-3891-4A11-8EC1-4E01D918D3AF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2C07E4-4BAA-4262-9741-9F6B1745E26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2C07E4-4BAA-4262-9741-9F6B1745E260}" type="slidenum">
              <a:rPr lang="ru-RU" smtClean="0"/>
              <a:t>21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1" scaled="1"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ct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90" r:id="rId3"/>
    <p:sldLayoutId id="2147483691" r:id="rId4"/>
  </p:sldLayoutIdLst>
  <p:transition/>
  <p:timing/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Relationship Id="rId6" Type="http://schemas.openxmlformats.org/officeDocument/2006/relationships/image" Target="../media/image6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6.jpeg" /><Relationship Id="rId3" Type="http://schemas.openxmlformats.org/officeDocument/2006/relationships/image" Target="../media/image27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8.jpeg" /><Relationship Id="rId3" Type="http://schemas.openxmlformats.org/officeDocument/2006/relationships/image" Target="../media/image2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0.jpeg" /><Relationship Id="rId3" Type="http://schemas.openxmlformats.org/officeDocument/2006/relationships/image" Target="../media/image31.jpeg" /><Relationship Id="rId4" Type="http://schemas.openxmlformats.org/officeDocument/2006/relationships/image" Target="../media/image3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3.jpeg" /><Relationship Id="rId3" Type="http://schemas.openxmlformats.org/officeDocument/2006/relationships/image" Target="../media/image3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5.jpeg" /><Relationship Id="rId3" Type="http://schemas.openxmlformats.org/officeDocument/2006/relationships/image" Target="../media/image36.jpeg" /><Relationship Id="rId4" Type="http://schemas.openxmlformats.org/officeDocument/2006/relationships/image" Target="../media/image37.jpeg" /><Relationship Id="rId5" Type="http://schemas.openxmlformats.org/officeDocument/2006/relationships/image" Target="../media/image38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9.jpeg" /><Relationship Id="rId3" Type="http://schemas.openxmlformats.org/officeDocument/2006/relationships/image" Target="../media/image40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1.jpeg" /><Relationship Id="rId3" Type="http://schemas.openxmlformats.org/officeDocument/2006/relationships/image" Target="../media/image42.jpeg" /><Relationship Id="rId4" Type="http://schemas.openxmlformats.org/officeDocument/2006/relationships/image" Target="../media/image4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4.jpeg" /><Relationship Id="rId3" Type="http://schemas.openxmlformats.org/officeDocument/2006/relationships/image" Target="../media/image45.jpeg" /><Relationship Id="rId4" Type="http://schemas.openxmlformats.org/officeDocument/2006/relationships/image" Target="../media/image46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7.jpeg" /><Relationship Id="rId3" Type="http://schemas.openxmlformats.org/officeDocument/2006/relationships/image" Target="../media/image48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9.jpeg" /><Relationship Id="rId3" Type="http://schemas.openxmlformats.org/officeDocument/2006/relationships/image" Target="../media/image50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1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52.jpeg" /><Relationship Id="rId4" Type="http://schemas.openxmlformats.org/officeDocument/2006/relationships/image" Target="../media/image53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772400" cy="785817"/>
          </a:xfrm>
        </p:spPr>
        <p:txBody>
          <a:bodyPr>
            <a:normAutofit fontScale="90000"/>
          </a:bodyPr>
          <a:lstStyle/>
          <a:p>
            <a:pPr algn="ctr"/>
            <a:r>
              <a:rPr lang="ru-RU" smtClean="0"/>
              <a:t>Спортивные мероприятия      2023-2024 уч.г.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1714488"/>
            <a:ext cx="8072494" cy="457203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r>
              <a:rPr lang="ru-RU" smtClean="0"/>
              <a:t>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85786" y="1714489"/>
            <a:ext cx="3679015" cy="271464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786314" y="1714488"/>
            <a:ext cx="3929089" cy="278608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3000364" y="4000504"/>
            <a:ext cx="3357586" cy="235745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21508" name="Picture 4" descr="https://desna-sk.ru/user/pages/04.news/334.ser/1617007587_47-p-pozdravleniya-s-dnem-rozhdeniya-treneru-mu-49.jpg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714348" y="4429132"/>
            <a:ext cx="2286015" cy="1928826"/>
          </a:xfrm>
          <a:prstGeom prst="rect">
            <a:avLst/>
          </a:prstGeom>
          <a:noFill/>
        </p:spPr>
      </p:pic>
      <p:pic>
        <p:nvPicPr>
          <p:cNvPr id="21510" name="Picture 6" descr="http://fhd.videouroki.net/tests/652754/image_5ec04e957c373.jpg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6357951" y="4500571"/>
            <a:ext cx="2428892" cy="1785950"/>
          </a:xfrm>
          <a:prstGeom prst="rect">
            <a:avLst/>
          </a:prstGeom>
          <a:noFill/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18366"/>
          </a:xfrm>
        </p:spPr>
        <p:txBody>
          <a:bodyPr/>
          <a:lstStyle/>
          <a:p>
            <a:pPr algn="ctr"/>
            <a:r>
              <a:rPr lang="ru-RU" smtClean="0"/>
              <a:t>Утренняя зарядка</a:t>
            </a:r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857224" y="1214422"/>
            <a:ext cx="7215238" cy="541142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smtClean="0"/>
              <a:t> ДАРТС</a:t>
            </a:r>
            <a:endParaRPr lang="ru-RU" sz="660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85720" y="3429000"/>
            <a:ext cx="4095778" cy="307183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643438" y="428604"/>
            <a:ext cx="4262467" cy="28753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643438" y="3482578"/>
            <a:ext cx="4214842" cy="299442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28596" y="357166"/>
            <a:ext cx="8429684" cy="614366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smtClean="0"/>
              <a:t>Шашки</a:t>
            </a:r>
            <a:endParaRPr lang="ru-RU" sz="660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28596" y="1857364"/>
            <a:ext cx="4201532" cy="31432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286380" y="500042"/>
            <a:ext cx="3342129" cy="25003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961785" y="3714752"/>
            <a:ext cx="3869899" cy="2895168"/>
          </a:xfrm>
          <a:prstGeom prst="round2DiagRect">
            <a:avLst>
              <a:gd name="adj1" fmla="val 16667"/>
              <a:gd name="adj2" fmla="val 27735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85719" y="214290"/>
            <a:ext cx="4868977" cy="38576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 descr="C:\Users\User\Desktop\документы 22-23\сайт\октябрь 22\турнир шашки октябрь 22 суворов\6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54008" y="3286124"/>
            <a:ext cx="5304272" cy="33575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386" name="Picture 2" descr="https://catchsuccess.ru/wp-content/uploads/9/9/5/995835e99ebf0e0764a53f7d21c84343.jpe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357818" y="214290"/>
            <a:ext cx="3571900" cy="2879694"/>
          </a:xfrm>
          <a:prstGeom prst="rect">
            <a:avLst/>
          </a:prstGeom>
          <a:noFill/>
        </p:spPr>
      </p:pic>
      <p:pic>
        <p:nvPicPr>
          <p:cNvPr id="16390" name="Picture 6" descr="https://webmg.ru/wp-content/uploads/2022/05/i-104-7.jpeg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214282" y="4214818"/>
            <a:ext cx="3232148" cy="2345616"/>
          </a:xfrm>
          <a:prstGeom prst="rect">
            <a:avLst/>
          </a:prstGeom>
          <a:noFill/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smtClean="0"/>
              <a:t>Пауэрлифтинг</a:t>
            </a:r>
            <a:endParaRPr lang="ru-RU" sz="6000"/>
          </a:p>
        </p:txBody>
      </p:sp>
      <p:pic>
        <p:nvPicPr>
          <p:cNvPr id="3" name="Picture 6" descr="C:\Users\User\Desktop\документы 22-23\сайт\октябрь 22\соревнования по штанге\8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072198" y="2428868"/>
            <a:ext cx="2857520" cy="4095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9" descr="C:\Users\User\Desktop\документы 22-23\сайт\октябрь 22\соревнования по штанге\7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85720" y="1714488"/>
            <a:ext cx="5643602" cy="37862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5400" smtClean="0"/>
              <a:t>Весёлые старты        2-4 класс</a:t>
            </a:r>
            <a:endParaRPr lang="ru-RU" sz="540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85720" y="2143116"/>
            <a:ext cx="4762533" cy="3571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357818" y="2190742"/>
            <a:ext cx="3309933" cy="441324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85720" y="285728"/>
            <a:ext cx="3214710" cy="42862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643570" y="214290"/>
            <a:ext cx="3214710" cy="42862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285984" y="3321819"/>
            <a:ext cx="4714908" cy="353618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6600" smtClean="0"/>
              <a:t>Старты надежд      6-7 класс</a:t>
            </a:r>
            <a:endParaRPr lang="ru-RU" sz="660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42910" y="1857340"/>
            <a:ext cx="3750495" cy="50006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857752" y="1928802"/>
            <a:ext cx="3696899" cy="492919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71472" y="1142984"/>
            <a:ext cx="3750477" cy="500063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929190" y="1142984"/>
            <a:ext cx="3857634" cy="51435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sz="6000" smtClean="0"/>
            </a:br>
            <a:r>
              <a:rPr lang="ru-RU" sz="6000" smtClean="0"/>
              <a:t>  </a:t>
            </a:r>
            <a:r>
              <a:rPr lang="ru-RU" sz="6000" smtClean="0">
                <a:latin typeface="Times New Roman" pitchFamily="18" charset="0"/>
                <a:cs typeface="Times New Roman" pitchFamily="18" charset="0"/>
              </a:rPr>
              <a:t>ЛИГА</a:t>
            </a:r>
            <a:r>
              <a:rPr lang="ru-RU" sz="6000" smtClean="0"/>
              <a:t>                     </a:t>
            </a:r>
            <a:r>
              <a:rPr lang="ru-RU" sz="4800" smtClean="0"/>
              <a:t>чем</a:t>
            </a:r>
            <a:endParaRPr lang="ru-RU" sz="480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8000" y="3143247"/>
            <a:ext cx="4443816" cy="33432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382091" y="285729"/>
            <a:ext cx="4367881" cy="328614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5214942" y="3571877"/>
            <a:ext cx="39290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чемпионов</a:t>
            </a:r>
            <a:endParaRPr lang="ru-RU" sz="600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https://static.tildacdn.com/tild6263-3031-4363-b337-363934613762/photo.pn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857884" y="4214818"/>
            <a:ext cx="2357454" cy="2357454"/>
          </a:xfrm>
          <a:prstGeom prst="rect">
            <a:avLst/>
          </a:prstGeom>
          <a:noFill/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smtClean="0">
                <a:latin typeface="Times New Roman" pitchFamily="18" charset="0"/>
                <a:cs typeface="Times New Roman" pitchFamily="18" charset="0"/>
              </a:rPr>
              <a:t>А ну-ка, мальчики</a:t>
            </a:r>
            <a:endParaRPr lang="ru-RU" sz="7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14282" y="2285992"/>
            <a:ext cx="4392579" cy="292895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822903" y="2285992"/>
            <a:ext cx="4321097" cy="288129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14282" y="285728"/>
            <a:ext cx="4357686" cy="290569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500562" y="3500438"/>
            <a:ext cx="4429124" cy="295159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9218" name="Picture 2" descr="185 лучших рисунков про спорт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643438" y="285728"/>
            <a:ext cx="4075808" cy="2967821"/>
          </a:xfrm>
          <a:prstGeom prst="rect">
            <a:avLst/>
          </a:prstGeom>
          <a:noFill/>
        </p:spPr>
      </p:pic>
      <p:pic>
        <p:nvPicPr>
          <p:cNvPr id="9220" name="Picture 4" descr="185 лучших рисунков про спорт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214282" y="3500438"/>
            <a:ext cx="4125544" cy="3000396"/>
          </a:xfrm>
          <a:prstGeom prst="rect">
            <a:avLst/>
          </a:prstGeom>
          <a:noFill/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800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7200" smtClean="0">
                <a:latin typeface="Times New Roman" pitchFamily="18" charset="0"/>
                <a:cs typeface="Times New Roman" pitchFamily="18" charset="0"/>
              </a:rPr>
              <a:t>Пара - каратэ</a:t>
            </a:r>
            <a:endParaRPr lang="ru-RU" sz="72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8720455" y="15859212"/>
            <a:ext cx="11703156" cy="690234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214414" y="1500174"/>
            <a:ext cx="6858049" cy="51317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28596" y="214290"/>
            <a:ext cx="3905277" cy="292895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857752" y="214290"/>
            <a:ext cx="3976662" cy="298249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000232" y="2872627"/>
            <a:ext cx="5326074" cy="398537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7158" y="571480"/>
            <a:ext cx="3482603" cy="46434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000496" y="2911073"/>
            <a:ext cx="4992694" cy="374452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5122" name="Picture 2" descr="https://gas-kvas.com/uploads/posts/2023-03/1678335632_gas-kvas-com-p-risunok-na-temu-bud-zdorov-krasivo-31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429124" y="357166"/>
            <a:ext cx="3714776" cy="2500329"/>
          </a:xfrm>
          <a:prstGeom prst="rect">
            <a:avLst/>
          </a:prstGeom>
          <a:noFill/>
        </p:spPr>
      </p:pic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smtClean="0">
                <a:latin typeface="Times New Roman" pitchFamily="18" charset="0"/>
                <a:cs typeface="Times New Roman" pitchFamily="18" charset="0"/>
              </a:rPr>
              <a:t>Инклюзивные игры</a:t>
            </a:r>
            <a:endParaRPr lang="ru-RU" sz="6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17893" y="1714488"/>
            <a:ext cx="3696917" cy="492922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072066" y="1682759"/>
            <a:ext cx="3667116" cy="48894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0034" y="1214422"/>
            <a:ext cx="3708806" cy="494507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000628" y="1214422"/>
            <a:ext cx="3768354" cy="502447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</p:spTree>
  </p:cSld>
  <p:clrMapOvr>
    <a:masterClrMapping/>
  </p:clrMapOvr>
  <p:transition>
    <p:zoom/>
  </p:transition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00100" y="1071546"/>
            <a:ext cx="7239051" cy="54292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1428728" y="214290"/>
            <a:ext cx="67151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</a:t>
            </a:r>
          </a:p>
          <a:p>
            <a:pPr algn="ctr"/>
            <a:r>
              <a:rPr lang="ru-RU" sz="720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внимание !</a:t>
            </a:r>
            <a:endParaRPr lang="ru-RU" sz="720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mdou-4.edu-penza.ru/informatsiya/newspaper/%D0%A1%D0%B0%D0%B2%D0%B5%D0%BB%D1%8C%D0%B5%D0%B2%D0%B0%20%D0%9A%D0%B0%D1%82%D1%8F.%20%D0%9F%D0%B0%D0%BF%D0%B0,%20%D0%BC%D0%B0%D0%BC%D0%B0,%20%D1%8F%20-%D0%B7%D0%B4%D0%BE%D1%80%D0%BE%D0%B2%D0%B0%D1%8F%20%D1%81%D0%B5%D0%BC%D1%8C%D1%8F!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611173" y="-13216054"/>
            <a:ext cx="8667808" cy="6500857"/>
          </a:xfrm>
          <a:prstGeom prst="rect">
            <a:avLst/>
          </a:prstGeom>
          <a:noFill/>
        </p:spPr>
      </p:pic>
      <p:pic>
        <p:nvPicPr>
          <p:cNvPr id="2050" name="Picture 2" descr="https://gas-kvas.com/uploads/posts/2023-01/1674051639_gas-kvas-com-p-risunok-na-temu-ya-mama-papa-sportivnaya-s-33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714480" y="2786058"/>
            <a:ext cx="5691174" cy="389134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_rels/theme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r="http://schemas.openxmlformats.org/officeDocument/2006/relationships"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Arial"/>
        <a:cs typeface="Arial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Arial"/>
        <a:cs typeface="Arial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</a:theme>
</file>

<file path=ppt/theme/theme2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Template>Verve</Template>
  <Company/>
  <PresentationFormat>On-screen Show (4:3)</PresentationFormat>
  <Paragraphs>15</Paragraphs>
  <Slides>21</Slides>
  <Notes>1</Notes>
  <TotalTime>257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8">
      <vt:lpstr>Arial</vt:lpstr>
      <vt:lpstr>Century Gothic</vt:lpstr>
      <vt:lpstr>Wingdings 2</vt:lpstr>
      <vt:lpstr>Verdana</vt:lpstr>
      <vt:lpstr>Calibri</vt:lpstr>
      <vt:lpstr>Times New Roman</vt:lpstr>
      <vt:lpstr>Яркая</vt:lpstr>
      <vt:lpstr>Спортивные мероприятия      2023-2024 уч.г.</vt:lpstr>
      <vt:lpstr>Утренняя зарядка</vt:lpstr>
      <vt:lpstr> ДАРТС</vt:lpstr>
      <vt:lpstr>PowerPoint Presentation</vt:lpstr>
      <vt:lpstr>Шашки</vt:lpstr>
      <vt:lpstr>PowerPoint Presentation</vt:lpstr>
      <vt:lpstr>Пауэрлифтинг</vt:lpstr>
      <vt:lpstr>Весёлые старты        2-4 класс</vt:lpstr>
      <vt:lpstr>PowerPoint Presentation</vt:lpstr>
      <vt:lpstr>Старты надежд      6-7 класс</vt:lpstr>
      <vt:lpstr>PowerPoint Presentation</vt:lpstr>
      <vt:lpstr>  ЛИГА                     чем</vt:lpstr>
      <vt:lpstr>А ну-ка, мальчики</vt:lpstr>
      <vt:lpstr>PowerPoint Presentation</vt:lpstr>
      <vt:lpstr>   Пара - каратэ</vt:lpstr>
      <vt:lpstr>PowerPoint Presentation</vt:lpstr>
      <vt:lpstr>PowerPoint Presentation</vt:lpstr>
      <vt:lpstr>Инклюзивные игры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Спортивные мероприятия        2022-2023 уч.г.</dc:title>
  <dc:creator>Анапа</dc:creator>
  <cp:lastModifiedBy>User</cp:lastModifiedBy>
  <cp:revision>41</cp:revision>
  <dcterms:created xsi:type="dcterms:W3CDTF">2023-05-12T18:03:28Z</dcterms:created>
  <dcterms:modified xsi:type="dcterms:W3CDTF">2024-11-22T09:46:17Z</dcterms:modified>
</cp:coreProperties>
</file>