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2" r:id="rId2"/>
    <p:sldId id="311" r:id="rId3"/>
    <p:sldId id="310" r:id="rId4"/>
    <p:sldId id="273" r:id="rId5"/>
    <p:sldId id="292" r:id="rId6"/>
    <p:sldId id="31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800" baseline="0"/>
            </a:pPr>
            <a:r>
              <a:rPr lang="ru-RU" sz="1400" baseline="0" dirty="0"/>
              <a:t>Участие в конкурсах по </a:t>
            </a:r>
            <a:r>
              <a:rPr lang="ru-RU" sz="1400" baseline="0" dirty="0" smtClean="0"/>
              <a:t>уровням </a:t>
            </a:r>
            <a:endParaRPr lang="ru-RU" sz="1400" baseline="0" dirty="0"/>
          </a:p>
        </c:rich>
      </c:tx>
      <c:layout/>
    </c:title>
    <c:plotArea>
      <c:layout/>
      <c:barChart>
        <c:barDir val="col"/>
        <c:grouping val="clustered"/>
        <c:gapWidth val="100"/>
        <c:axId val="188172928"/>
        <c:axId val="188187008"/>
      </c:barChart>
      <c:catAx>
        <c:axId val="188172928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188187008"/>
        <c:crosses val="autoZero"/>
        <c:auto val="1"/>
        <c:lblAlgn val="ctr"/>
        <c:lblOffset val="100"/>
      </c:catAx>
      <c:valAx>
        <c:axId val="188187008"/>
        <c:scaling>
          <c:orientation val="minMax"/>
        </c:scaling>
        <c:axPos val="l"/>
        <c:majorGridlines/>
        <c:numFmt formatCode="General" sourceLinked="1"/>
        <c:tickLblPos val="nextTo"/>
        <c:crossAx val="18817292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 baseline="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8219E-E58B-4B62-B0FD-2B254683FE2A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BB6CF-95F1-4B45-BFBC-430C46FE3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24586" name="Picture 10" descr="C:\Users\User\AppData\Local\Packages\Microsoft.Windows.Photos_8wekyb3d8bbwe\TempState\ShareServiceTempFolder\2024-05-15_13-23-2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57232"/>
            <a:ext cx="3426276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8" name="Picture 12" descr="C:\Users\User\Desktop\23-24 год\фото 23-23\фото с планеты талантов\IMG_41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214686"/>
            <a:ext cx="3373580" cy="2249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90" name="Picture 14" descr="C:\Users\User\Desktop\23-24 год\фото 23-23\фото с планеты талантов\IMG_42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571480"/>
            <a:ext cx="353618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143372" y="357166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Кружковая деятельность</a:t>
            </a:r>
            <a:endParaRPr lang="ru-RU" sz="3200" dirty="0"/>
          </a:p>
        </p:txBody>
      </p:sp>
      <p:pic>
        <p:nvPicPr>
          <p:cNvPr id="20" name="Picture 8" descr="C:\Users\User\Downloads\photo_5343833795159254289_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3786190"/>
            <a:ext cx="2667019" cy="2000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16" descr="C:\Users\User\Downloads\photo_5343833795159254290_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3143248"/>
            <a:ext cx="2418733" cy="1814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214810" y="500042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Кружковая деятельность</a:t>
            </a:r>
            <a:endParaRPr lang="ru-RU" sz="3200" dirty="0"/>
          </a:p>
        </p:txBody>
      </p:sp>
      <p:pic>
        <p:nvPicPr>
          <p:cNvPr id="60418" name="Picture 2" descr="C:\Users\User\Downloads\photo_5343833795159254286_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071546"/>
            <a:ext cx="3474991" cy="26062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420" name="Picture 4" descr="C:\Users\User\Downloads\photo_5343833795159254287_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4752"/>
            <a:ext cx="3284489" cy="24633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0422" name="AutoShape 6" descr="blob:https://web.telegram.org/1231ae89-11f0-4ed5-b8b0-7bf7459037d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6" descr="https://sun9-11.userapi.com/impg/QaELLYuutyXVK-A5cgFdFTxXKToRAt2FRs8law/BnhlUnvXq6s.jpg?size=1040x1500&amp;quality=96&amp;sign=10e3a5656f34196e013d79e9b8d1328e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3786190"/>
            <a:ext cx="1802575" cy="2599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8" descr="C:\Users\User\AppData\Local\Packages\Microsoft.Windows.Photos_8wekyb3d8bbwe\TempState\ShareServiceTempFolder\2024-05-15_13-21-55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3857628"/>
            <a:ext cx="3444699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428" name="Picture 12" descr="C:\Users\User\Desktop\XZ7jLWJWLq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214290"/>
            <a:ext cx="2510154" cy="3240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26" y="0"/>
            <a:ext cx="878687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Общешкольные праздники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4578" name="Picture 2" descr="C:\Users\User\Desktop\фото родительское собрание май 24\8 марта артис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00042"/>
            <a:ext cx="2815077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0" name="Picture 4" descr="C:\Users\User\Desktop\фото родительское собрание май 24\коляд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500042"/>
            <a:ext cx="2769482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394" name="Picture 2" descr="C:\Users\User\AppData\Local\Packages\Microsoft.Windows.Photos_8wekyb3d8bbwe\TempState\ShareServiceTempFolder\2024-05-15_13-58-49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4643446"/>
            <a:ext cx="3293941" cy="16570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396" name="Picture 4" descr="https://sun9-34.userapi.com/impg/redawdMJFlkuZur0NwK4y8IXmPw5y4I9TebI6g/T5hBezyzGvk.jpg?size=2560x1915&amp;quality=95&amp;sign=ce4be43228a8d4c6a2af7db50df6e3c0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214686"/>
            <a:ext cx="2902546" cy="2171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398" name="Picture 6" descr="https://sun9-54.userapi.com/impg/ZfMo_fxrcqaZMjPjgjlQRooTe9RFKDEWHNT8Wg/uNEIxwIh_GU.jpg?size=2560x1915&amp;quality=95&amp;sign=b784e0487ce6b1f33999667c11430e82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500042"/>
            <a:ext cx="2786082" cy="2084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400" name="Picture 8" descr="https://downloader.disk.yandex.ru/preview/08c06581bfca1dd031c0c27e6b98cd9b7f5c387e720dbfccde5ef5e0a153d57b/6644d52d/BwP50oRpqv7Yh4Re2Z_t9qYctOIhAY4xYZZfPGivYzQGKbju74eSJg7vJAKMcJwJDrWNOeb8HL4MNGpUfllv2A%3D%3D?uid=0&amp;filename=IMG_20240314_170933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02" y="2643182"/>
            <a:ext cx="2565505" cy="19321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402" name="Picture 10" descr="https://sun9-41.userapi.com/impg/ERM9WdAxGVkmJzSXvrvoiznHNxLt-M_U_o1vug/NI8hTe_XII0.jpg?size=2560x1440&amp;quality=95&amp;sign=aa63b0ab4bcaf307326252a93d8fa8c0&amp;type=albu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00772" y="2714620"/>
            <a:ext cx="3043228" cy="17118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85918" y="428604"/>
            <a:ext cx="69058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Краевой конкурс «Планета талантов»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553" name="Picture 1" descr="C:\Users\User\Desktop\23-24 год\фото 23-23\фото с планеты талантов\IMG_4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928670"/>
            <a:ext cx="3899802" cy="2599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5" name="Picture 3" descr="C:\Users\User\Desktop\23-24 год\фото 23-23\фото с планеты талантов\IMG_41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000108"/>
            <a:ext cx="3909365" cy="26062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7" name="Picture 5" descr="C:\Users\User\Desktop\23-24 год\фото 23-23\фото с планеты талантов\IMG_42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714752"/>
            <a:ext cx="4016522" cy="26776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9" name="Picture 7" descr="C:\Users\User\Desktop\23-24 год\фото 23-23\фото с планеты талантов\IMG_42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3714751"/>
            <a:ext cx="4000528" cy="26670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3252" name="AutoShape 4" descr="blob:https://web.whatsapp.com/cd919acb-de1b-4f36-a054-2964f29291c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4143372" y="3643314"/>
          <a:ext cx="4855456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2539" name="Picture 11" descr="C:\Users\User\Desktop\фото родительское собрание май 24\логино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785794"/>
            <a:ext cx="3929090" cy="5238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3" descr="C:\Users\User\Desktop\фото родительское собрание май 24\логинова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571480"/>
            <a:ext cx="3929090" cy="5238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64514" name="Picture 2" descr="https://downloader.disk.yandex.ru/preview/a425278650f3f3397fb124be4653b0fea54f44b7af66a5cdddf77447f310786b/6644f077/DbGArQp3dtDyvxNMpd0WJJYeuNDrwFlXx0p8RGrM7KorEfuhNiEhRwc72C_8LJMbWxv24vz99nKIOjsbk20lqw%3D%3D?uid=0&amp;filename=IMG_20240220_113518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714356"/>
            <a:ext cx="2265572" cy="3028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516" name="Picture 4" descr="https://downloader.disk.yandex.ru/preview/a28c750acd65eac9518e006215fea0ff8122087172908bb4920fe7a9337aad55/6644f0cb/X1g_HGSyML-CTwebsLYFsN7SoY-Zm7oUB6O_-5XGTPkJQSyJWUS_2F86KLPTzNx5V7XA1dcJhwYX7DE3vhSOYA%3D%3D?uid=0&amp;filename=IMG_20231017_193440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785794"/>
            <a:ext cx="3185036" cy="2381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518" name="Picture 6" descr="https://downloader.disk.yandex.ru/preview/90e6006f7263b4515a2322287f871fc0667895c99c2f5fc11610fae094b86abb/6644f123/MsMsb2uqWi4CH1wi5LssANHOV53EfWO6T1xBoTYW2zatZ9qkXg6kpmD34sYFIuVEUCRtxmDGto4hxg_heY6vYQ%3D%3D?uid=0&amp;filename=6A6A8951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785794"/>
            <a:ext cx="3108768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520" name="Picture 8" descr="https://downloader.disk.yandex.ru/preview/8c83f1410f07e40cfb2adf2b728eb9e8461702912777f0432de8d1e5cc85a395/6644f123/qRTQZCpuXWbZw5Ua5_VuB1gZJckGgDNkLZ3EZUAKqes6F7L-OZyF_42uEKMnqykk56nXlacmMBg_R32T3je3Xw%3D%3D?uid=0&amp;filename=6A6A9038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3357562"/>
            <a:ext cx="3184923" cy="2306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522" name="Picture 10" descr="https://downloader.disk.yandex.ru/preview/22d58e13674def636c4c7bacfc04f9f6a79d7b67d0272e2695c5886765ad2075/6644f17d/FX2cQiCfg-jhagd_pcx7lDtJy_O-APZaLRxFp_caeLFporcsAgKXEWqvrZer7T9exfiQPO59AiiF7jEXa_zbCg%3D%3D?uid=0&amp;filename=IMG_20240405_120339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3500438"/>
            <a:ext cx="3216593" cy="1809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524" name="Picture 12" descr="https://downloader.disk.yandex.ru/preview/b41aca26e909e80488a91e236f782c4de635e1d31e3a967792576cd7815640ba/6644f17d/D5z6FN2-qQCMD7j9Nq-pZdirfQ3IbW-gXu-efKGsQWW-gM4Gc33vavTzsDcVamsZwOhK27zHL-20nLo3EEE7bQ%3D%3D?uid=0&amp;filename=IMG_20240405_123511.jpg&amp;disposition=inline&amp;hash=&amp;limit=0&amp;content_type=image%2Fjpeg&amp;owner_uid=0&amp;tknv=v2&amp;size=2340x117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4643446"/>
            <a:ext cx="2328333" cy="17426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</TotalTime>
  <Words>17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206</cp:revision>
  <dcterms:created xsi:type="dcterms:W3CDTF">2023-01-23T08:44:07Z</dcterms:created>
  <dcterms:modified xsi:type="dcterms:W3CDTF">2024-11-21T11:43:05Z</dcterms:modified>
</cp:coreProperties>
</file>