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320" r:id="rId2"/>
    <p:sldId id="321" r:id="rId3"/>
    <p:sldId id="322" r:id="rId4"/>
    <p:sldId id="323" r:id="rId5"/>
    <p:sldId id="324" r:id="rId6"/>
    <p:sldId id="318" r:id="rId7"/>
    <p:sldId id="319" r:id="rId8"/>
    <p:sldId id="327" r:id="rId9"/>
    <p:sldId id="325" r:id="rId10"/>
    <p:sldId id="258" r:id="rId11"/>
    <p:sldId id="330" r:id="rId12"/>
    <p:sldId id="329" r:id="rId13"/>
    <p:sldId id="326" r:id="rId14"/>
    <p:sldId id="328" r:id="rId15"/>
    <p:sldId id="331" r:id="rId16"/>
    <p:sldId id="332" r:id="rId17"/>
    <p:sldId id="333" r:id="rId18"/>
    <p:sldId id="334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75" d="100"/>
          <a:sy n="75" d="100"/>
        </p:scale>
        <p:origin x="-270" y="-81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78219E-E58B-4B62-B0FD-2B254683FE2A}" type="datetimeFigureOut">
              <a:rPr lang="ru-RU" smtClean="0"/>
              <a:pPr/>
              <a:t>21.11.2024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3BB6CF-95F1-4B45-BFBC-430C46FE3CB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AA8E9-BE21-48A9-8200-83A7400940A2}" type="datetimeFigureOut">
              <a:rPr lang="ru-RU" smtClean="0"/>
              <a:pPr/>
              <a:t>21.11.2024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F09E4-F2F3-4156-B65A-A830AFC6882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AA8E9-BE21-48A9-8200-83A7400940A2}" type="datetimeFigureOut">
              <a:rPr lang="ru-RU" smtClean="0"/>
              <a:pPr/>
              <a:t>21.11.2024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F09E4-F2F3-4156-B65A-A830AFC6882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AA8E9-BE21-48A9-8200-83A7400940A2}" type="datetimeFigureOut">
              <a:rPr lang="ru-RU" smtClean="0"/>
              <a:pPr/>
              <a:t>21.11.2024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F09E4-F2F3-4156-B65A-A830AFC6882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AA8E9-BE21-48A9-8200-83A7400940A2}" type="datetimeFigureOut">
              <a:rPr lang="ru-RU" smtClean="0"/>
              <a:pPr/>
              <a:t>21.11.2024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F09E4-F2F3-4156-B65A-A830AFC6882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AA8E9-BE21-48A9-8200-83A7400940A2}" type="datetimeFigureOut">
              <a:rPr lang="ru-RU" smtClean="0"/>
              <a:pPr/>
              <a:t>21.11.2024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F09E4-F2F3-4156-B65A-A830AFC6882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AA8E9-BE21-48A9-8200-83A7400940A2}" type="datetimeFigureOut">
              <a:rPr lang="ru-RU" smtClean="0"/>
              <a:pPr/>
              <a:t>21.11.2024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F09E4-F2F3-4156-B65A-A830AFC6882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AA8E9-BE21-48A9-8200-83A7400940A2}" type="datetimeFigureOut">
              <a:rPr lang="ru-RU" smtClean="0"/>
              <a:pPr/>
              <a:t>21.11.2024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F09E4-F2F3-4156-B65A-A830AFC6882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AA8E9-BE21-48A9-8200-83A7400940A2}" type="datetimeFigureOut">
              <a:rPr lang="ru-RU" smtClean="0"/>
              <a:pPr/>
              <a:t>21.11.2024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F09E4-F2F3-4156-B65A-A830AFC6882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AA8E9-BE21-48A9-8200-83A7400940A2}" type="datetimeFigureOut">
              <a:rPr lang="ru-RU" smtClean="0"/>
              <a:pPr/>
              <a:t>21.11.2024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F09E4-F2F3-4156-B65A-A830AFC6882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AA8E9-BE21-48A9-8200-83A7400940A2}" type="datetimeFigureOut">
              <a:rPr lang="ru-RU" smtClean="0"/>
              <a:pPr/>
              <a:t>21.11.2024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F09E4-F2F3-4156-B65A-A830AFC6882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AA8E9-BE21-48A9-8200-83A7400940A2}" type="datetimeFigureOut">
              <a:rPr lang="ru-RU" smtClean="0"/>
              <a:pPr/>
              <a:t>21.11.2024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F09E4-F2F3-4156-B65A-A830AFC6882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FAA8E9-BE21-48A9-8200-83A7400940A2}" type="datetimeFigureOut">
              <a:rPr lang="ru-RU" smtClean="0"/>
              <a:pPr/>
              <a:t>21.11.2024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5F09E4-F2F3-4156-B65A-A830AFC6882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adonius.club/uploads/posts/2022-02/thumbs/1644255316_35-adonius-club-p-fon-dlya-prezentatsii-logopeda-4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27521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500035" y="1571612"/>
            <a:ext cx="807249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ru-RU" sz="5400" b="1" cap="none" spc="100" dirty="0">
              <a:ln w="18000">
                <a:solidFill>
                  <a:schemeClr val="accent1">
                    <a:satMod val="200000"/>
                    <a:tint val="72000"/>
                  </a:schemeClr>
                </a:solidFill>
                <a:prstDash val="solid"/>
              </a:ln>
              <a:solidFill>
                <a:schemeClr val="accent1">
                  <a:satMod val="280000"/>
                  <a:tint val="100000"/>
                  <a:alpha val="5700"/>
                </a:schemeClr>
              </a:solidFill>
              <a:effectLst>
                <a:outerShdw blurRad="25000" dist="20000" dir="16020000" algn="tl">
                  <a:schemeClr val="accent1">
                    <a:satMod val="200000"/>
                    <a:shade val="1000"/>
                    <a:alpha val="60000"/>
                  </a:schemeClr>
                </a:outerShdw>
              </a:effectLst>
            </a:endParaRPr>
          </a:p>
        </p:txBody>
      </p:sp>
      <p:pic>
        <p:nvPicPr>
          <p:cNvPr id="7" name="Picture 2" descr="C:\Users\User\Desktop\фото родительское собрание май 24\багетная мастерская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500042"/>
            <a:ext cx="7500990" cy="564918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2857488" y="6211669"/>
            <a:ext cx="58579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 багетной мастерской, знакомство с  профессией «флорист»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adonius.club/uploads/posts/2022-02/thumbs/1644255316_35-adonius-club-p-fon-dlya-prezentatsii-logopeda-4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27521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500035" y="1571612"/>
            <a:ext cx="807249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ru-RU" sz="5400" b="1" cap="none" spc="100" dirty="0">
              <a:ln w="18000">
                <a:solidFill>
                  <a:schemeClr val="accent1">
                    <a:satMod val="200000"/>
                    <a:tint val="72000"/>
                  </a:schemeClr>
                </a:solidFill>
                <a:prstDash val="solid"/>
              </a:ln>
              <a:solidFill>
                <a:schemeClr val="accent1">
                  <a:satMod val="280000"/>
                  <a:tint val="100000"/>
                  <a:alpha val="5700"/>
                </a:schemeClr>
              </a:solidFill>
              <a:effectLst>
                <a:outerShdw blurRad="25000" dist="20000" dir="16020000" algn="tl">
                  <a:schemeClr val="accent1">
                    <a:satMod val="200000"/>
                    <a:shade val="1000"/>
                    <a:alpha val="60000"/>
                  </a:schemeClr>
                </a:outerShdw>
              </a:effectLst>
            </a:endParaRPr>
          </a:p>
        </p:txBody>
      </p:sp>
      <p:pic>
        <p:nvPicPr>
          <p:cNvPr id="6" name="Picture 12" descr="C:\Users\User\Desktop\фото родительское собрание май 24\лиса и кофе 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44" y="214290"/>
            <a:ext cx="7215238" cy="541142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2285984" y="5786454"/>
            <a:ext cx="57150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Знакомство с профессией «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Бариста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» в кофейне</a:t>
            </a: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«Лиса и кофе»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adonius.club/uploads/posts/2022-02/thumbs/1644255316_35-adonius-club-p-fon-dlya-prezentatsii-logopeda-4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27521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500035" y="1571612"/>
            <a:ext cx="807249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ru-RU" sz="5400" b="1" cap="none" spc="100" dirty="0">
              <a:ln w="18000">
                <a:solidFill>
                  <a:schemeClr val="accent1">
                    <a:satMod val="200000"/>
                    <a:tint val="72000"/>
                  </a:schemeClr>
                </a:solidFill>
                <a:prstDash val="solid"/>
              </a:ln>
              <a:solidFill>
                <a:schemeClr val="accent1">
                  <a:satMod val="280000"/>
                  <a:tint val="100000"/>
                  <a:alpha val="5700"/>
                </a:schemeClr>
              </a:solidFill>
              <a:effectLst>
                <a:outerShdw blurRad="25000" dist="20000" dir="16020000" algn="tl">
                  <a:schemeClr val="accent1">
                    <a:satMod val="200000"/>
                    <a:shade val="1000"/>
                    <a:alpha val="60000"/>
                  </a:scheme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85984" y="5786454"/>
            <a:ext cx="57150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Знакомство с профессией «Писатель» в детской библиотеке, встреча с писателем С.Левиным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4" descr="C:\Users\User\Desktop\фото родительское собрание май 24\библиотека общая 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500041"/>
            <a:ext cx="6858048" cy="509273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adonius.club/uploads/posts/2022-02/thumbs/1644255316_35-adonius-club-p-fon-dlya-prezentatsii-logopeda-4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27521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500035" y="1571612"/>
            <a:ext cx="807249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ru-RU" sz="5400" b="1" cap="none" spc="100" dirty="0">
              <a:ln w="18000">
                <a:solidFill>
                  <a:schemeClr val="accent1">
                    <a:satMod val="200000"/>
                    <a:tint val="72000"/>
                  </a:schemeClr>
                </a:solidFill>
                <a:prstDash val="solid"/>
              </a:ln>
              <a:solidFill>
                <a:schemeClr val="accent1">
                  <a:satMod val="280000"/>
                  <a:tint val="100000"/>
                  <a:alpha val="5700"/>
                </a:schemeClr>
              </a:solidFill>
              <a:effectLst>
                <a:outerShdw blurRad="25000" dist="20000" dir="16020000" algn="tl">
                  <a:schemeClr val="accent1">
                    <a:satMod val="200000"/>
                    <a:shade val="1000"/>
                    <a:alpha val="60000"/>
                  </a:scheme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57158" y="4500570"/>
            <a:ext cx="45720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Знакомство с профессией «Кондитер»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профориентационный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мастер-класс в кафе «Сытый кот»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10" descr="C:\Users\User\Desktop\фото родительское собрание май 24\сытый кот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500042"/>
            <a:ext cx="4572032" cy="342902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12" descr="C:\Users\User\Desktop\фото родительское собрание май 24\4 класс сытый кот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72066" y="428604"/>
            <a:ext cx="3911231" cy="521497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adonius.club/uploads/posts/2022-02/thumbs/1644255316_35-adonius-club-p-fon-dlya-prezentatsii-logopeda-4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27521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500035" y="1571612"/>
            <a:ext cx="807249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ru-RU" sz="5400" b="1" cap="none" spc="100" dirty="0">
              <a:ln w="18000">
                <a:solidFill>
                  <a:schemeClr val="accent1">
                    <a:satMod val="200000"/>
                    <a:tint val="72000"/>
                  </a:schemeClr>
                </a:solidFill>
                <a:prstDash val="solid"/>
              </a:ln>
              <a:solidFill>
                <a:schemeClr val="accent1">
                  <a:satMod val="280000"/>
                  <a:tint val="100000"/>
                  <a:alpha val="5700"/>
                </a:schemeClr>
              </a:solidFill>
              <a:effectLst>
                <a:outerShdw blurRad="25000" dist="20000" dir="16020000" algn="tl">
                  <a:schemeClr val="accent1">
                    <a:satMod val="200000"/>
                    <a:shade val="1000"/>
                    <a:alpha val="60000"/>
                  </a:scheme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428860" y="5429264"/>
            <a:ext cx="45720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Знакомство с профессией «Повар»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профориентационный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мастер-класс в кафе- столовой  «Шпинат»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2" descr="C:\Users\User\Downloads\IMG_20231208_105656 (1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14414" y="428604"/>
            <a:ext cx="6500858" cy="486443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adonius.club/uploads/posts/2022-02/thumbs/1644255316_35-adonius-club-p-fon-dlya-prezentatsii-logopeda-4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27521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1857356" y="428604"/>
            <a:ext cx="6365589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0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Экскурсия в </a:t>
            </a:r>
            <a:r>
              <a:rPr lang="ru-RU" sz="20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Анапский</a:t>
            </a:r>
            <a:r>
              <a:rPr lang="ru-RU" sz="20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сельскохозяйственный техникум</a:t>
            </a:r>
            <a:endParaRPr lang="ru-RU" sz="20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8" name="Picture 6" descr="C:\Users\User\Desktop\23-24 год\фото 23-23\аст апрель экскурсия 24\аст девочки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44" y="928670"/>
            <a:ext cx="2808236" cy="210617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8" descr="C:\Users\User\Desktop\фото родительское собрание май 24\солнечн гор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14678" y="1214422"/>
            <a:ext cx="2762269" cy="207170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7890" name="Picture 2" descr="C:\Users\User\Desktop\23-24 год\фото 23-23\аст апрель экскурсия 24\аст общая 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43636" y="857232"/>
            <a:ext cx="2857520" cy="214314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7892" name="Picture 4" descr="C:\Users\User\Desktop\23-24 год\фото 23-23\аст апрель экскурсия 24\аст общая хор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42844" y="3857628"/>
            <a:ext cx="2903487" cy="217761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7894" name="Picture 6" descr="C:\Users\User\Desktop\23-24 год\фото 23-23\аст апрель экскурсия 24\аст трактор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143240" y="3429000"/>
            <a:ext cx="2903487" cy="217761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7896" name="Picture 8" descr="C:\Users\User\Desktop\23-24 год\фото 23-23\аст апрель экскурсия 24\аст цветы с детьми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429388" y="3143248"/>
            <a:ext cx="2276153" cy="303487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adonius.club/uploads/posts/2022-02/thumbs/1644255316_35-adonius-club-p-fon-dlya-prezentatsii-logopeda-4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42908" y="0"/>
            <a:ext cx="9144000" cy="6827521"/>
          </a:xfrm>
          <a:prstGeom prst="rect">
            <a:avLst/>
          </a:prstGeom>
          <a:noFill/>
        </p:spPr>
      </p:pic>
      <p:sp>
        <p:nvSpPr>
          <p:cNvPr id="36866" name="AutoShape 2" descr="blob:https://web.telegram.org/cb834f64-88f0-44cc-b444-bae8d6d56739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68" name="AutoShape 4" descr="blob:https://web.telegram.org/cb834f64-88f0-44cc-b444-bae8d6d56739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6870" name="Picture 6" descr="C:\Users\User\Desktop\фото родительское собрание май 24\лиса и кофе 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868" y="714356"/>
            <a:ext cx="5346329" cy="400052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6872" name="Picture 8" descr="C:\Users\User\Desktop\фото родительское собрание май 24\кафе яем 8 кл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282" y="857232"/>
            <a:ext cx="3107552" cy="414340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4" name="Прямоугольник 13"/>
          <p:cNvSpPr/>
          <p:nvPr/>
        </p:nvSpPr>
        <p:spPr>
          <a:xfrm>
            <a:off x="1785918" y="5357826"/>
            <a:ext cx="550072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Знакомство с профессией «Повар»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профориентационный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мастер-класс в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пиццерии «ЯЕМ»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adonius.club/uploads/posts/2022-02/thumbs/1644255316_35-adonius-club-p-fon-dlya-prezentatsii-logopeda-4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0479"/>
            <a:ext cx="9144000" cy="6827521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500035" y="1571612"/>
            <a:ext cx="807249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ru-RU" sz="5400" b="1" cap="none" spc="100" dirty="0">
              <a:ln w="18000">
                <a:solidFill>
                  <a:schemeClr val="accent1">
                    <a:satMod val="200000"/>
                    <a:tint val="72000"/>
                  </a:schemeClr>
                </a:solidFill>
                <a:prstDash val="solid"/>
              </a:ln>
              <a:solidFill>
                <a:schemeClr val="accent1">
                  <a:satMod val="280000"/>
                  <a:tint val="100000"/>
                  <a:alpha val="5700"/>
                </a:schemeClr>
              </a:solidFill>
              <a:effectLst>
                <a:outerShdw blurRad="25000" dist="20000" dir="16020000" algn="tl">
                  <a:schemeClr val="accent1">
                    <a:satMod val="200000"/>
                    <a:shade val="1000"/>
                    <a:alpha val="60000"/>
                  </a:schemeClr>
                </a:outerShdw>
              </a:effectLst>
            </a:endParaRPr>
          </a:p>
        </p:txBody>
      </p:sp>
      <p:pic>
        <p:nvPicPr>
          <p:cNvPr id="66564" name="Picture 4" descr="C:\Users\User\Desktop\фото родительское собрание май 24\6 клас библиотека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44" y="785794"/>
            <a:ext cx="4487096" cy="335758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6570" name="Picture 10" descr="C:\Users\User\Desktop\фото родительское собрание май 24\гончарное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29190" y="785794"/>
            <a:ext cx="4018388" cy="535785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0" name="TextBox 9"/>
          <p:cNvSpPr txBox="1"/>
          <p:nvPr/>
        </p:nvSpPr>
        <p:spPr>
          <a:xfrm>
            <a:off x="785786" y="4643446"/>
            <a:ext cx="364333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Мастер-класс по гончарному мастерству. Знакомство с профессией «Гончар»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adonius.club/uploads/posts/2022-02/thumbs/1644255316_35-adonius-club-p-fon-dlya-prezentatsii-logopeda-4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42908" y="0"/>
            <a:ext cx="9144000" cy="6827521"/>
          </a:xfrm>
          <a:prstGeom prst="rect">
            <a:avLst/>
          </a:prstGeom>
          <a:noFill/>
        </p:spPr>
      </p:pic>
      <p:sp>
        <p:nvSpPr>
          <p:cNvPr id="36866" name="AutoShape 2" descr="blob:https://web.telegram.org/cb834f64-88f0-44cc-b444-bae8d6d56739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68" name="AutoShape 4" descr="blob:https://web.telegram.org/cb834f64-88f0-44cc-b444-bae8d6d56739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1785918" y="5357826"/>
            <a:ext cx="550072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День открытых дверей в Славянском сельскохозяйственном техникуме, филиал п.Веселовка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Picture 12" descr="C:\Users\User\Desktop\фото родительское собрание май 24\фото веселовка 202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2976" y="500042"/>
            <a:ext cx="6215106" cy="468075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adonius.club/uploads/posts/2022-02/thumbs/1644255316_35-adonius-club-p-fon-dlya-prezentatsii-logopeda-4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27521"/>
          </a:xfrm>
          <a:prstGeom prst="rect">
            <a:avLst/>
          </a:prstGeom>
          <a:noFill/>
        </p:spPr>
      </p:pic>
      <p:pic>
        <p:nvPicPr>
          <p:cNvPr id="39940" name="Picture 4" descr="C:\Users\User\Desktop\фото родительское собрание май 24\санаторий рус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357166"/>
            <a:ext cx="6715172" cy="503638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3" name="Прямоугольник 12"/>
          <p:cNvSpPr/>
          <p:nvPr/>
        </p:nvSpPr>
        <p:spPr>
          <a:xfrm>
            <a:off x="1928794" y="5429264"/>
            <a:ext cx="550072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Профориентационная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экскурсия в санаторий «Русь», знакомство с профессиями: горничная, прачка,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кух.рабочий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adonius.club/uploads/posts/2022-02/thumbs/1644255316_35-adonius-club-p-fon-dlya-prezentatsii-logopeda-4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27521"/>
          </a:xfrm>
          <a:prstGeom prst="rect">
            <a:avLst/>
          </a:prstGeom>
          <a:noFill/>
        </p:spPr>
      </p:pic>
      <p:sp>
        <p:nvSpPr>
          <p:cNvPr id="13" name="Прямоугольник 12"/>
          <p:cNvSpPr/>
          <p:nvPr/>
        </p:nvSpPr>
        <p:spPr>
          <a:xfrm>
            <a:off x="1857356" y="5643578"/>
            <a:ext cx="550072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Профориентационный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мастер-класс </a:t>
            </a: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 «До-до пицца»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3010" name="AutoShape 2" descr="blob:https://web.telegram.org/36dc649d-d205-40e4-a2d4-3ca03f96e2a5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3012" name="Picture 4" descr="C:\Users\User\Downloads\photo_5408925643732797228_y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4414" y="571480"/>
            <a:ext cx="6500858" cy="489088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adonius.club/uploads/posts/2022-02/thumbs/1644255316_35-adonius-club-p-fon-dlya-prezentatsii-logopeda-4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27521"/>
          </a:xfrm>
          <a:prstGeom prst="rect">
            <a:avLst/>
          </a:prstGeom>
          <a:noFill/>
        </p:spPr>
      </p:pic>
      <p:sp>
        <p:nvSpPr>
          <p:cNvPr id="13" name="Прямоугольник 12"/>
          <p:cNvSpPr/>
          <p:nvPr/>
        </p:nvSpPr>
        <p:spPr>
          <a:xfrm>
            <a:off x="5214942" y="3857628"/>
            <a:ext cx="350046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Профориентационный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мастер-класс в кафе-столовой «Шпинат», знакомство с профессией повар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1986" name="Picture 2" descr="C:\Users\User\Downloads\photo_5408925643732797241_w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44" y="2786058"/>
            <a:ext cx="4800000" cy="3600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1988" name="Picture 4" descr="C:\Users\User\Downloads\photo_5408925643732797239_w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57752" y="214290"/>
            <a:ext cx="3942744" cy="295705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adonius.club/uploads/posts/2022-02/thumbs/1644255316_35-adonius-club-p-fon-dlya-prezentatsii-logopeda-4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27521"/>
          </a:xfrm>
          <a:prstGeom prst="rect">
            <a:avLst/>
          </a:prstGeom>
          <a:noFill/>
        </p:spPr>
      </p:pic>
      <p:sp>
        <p:nvSpPr>
          <p:cNvPr id="13" name="Прямоугольник 12"/>
          <p:cNvSpPr/>
          <p:nvPr/>
        </p:nvSpPr>
        <p:spPr>
          <a:xfrm>
            <a:off x="1928794" y="5500702"/>
            <a:ext cx="550072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Профориентационная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экскурсия в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Анапский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индустриальный техникум. Знакомство с профессией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мед.сестра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, санитар.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6" descr="C:\Users\User\Desktop\фото родительское собрание май 24\аит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785794"/>
            <a:ext cx="4429156" cy="332186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10" descr="C:\Users\User\Desktop\фото родительское собрание май 24\аит 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72066" y="428604"/>
            <a:ext cx="3804074" cy="507209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adonius.club/uploads/posts/2022-02/thumbs/1644255316_35-adonius-club-p-fon-dlya-prezentatsii-logopeda-4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27521"/>
          </a:xfrm>
          <a:prstGeom prst="rect">
            <a:avLst/>
          </a:prstGeom>
          <a:noFill/>
        </p:spPr>
      </p:pic>
      <p:sp>
        <p:nvSpPr>
          <p:cNvPr id="13" name="Прямоугольник 12"/>
          <p:cNvSpPr/>
          <p:nvPr/>
        </p:nvSpPr>
        <p:spPr>
          <a:xfrm>
            <a:off x="1928794" y="5500702"/>
            <a:ext cx="550072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Профориентационный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мастер-класс в пиццерии «ЯЕМ»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AutoShape 2" descr="blob:https://web.telegram.org/21328985-4535-4e9e-bea2-0476246eb520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8" name="AutoShape 4" descr="blob:https://web.telegram.org/21328985-4535-4e9e-bea2-0476246eb520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0" name="Picture 6" descr="C:\Users\User\Downloads\photo_5328099526067740691_y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285727"/>
            <a:ext cx="3929090" cy="523878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032" name="AutoShape 8" descr="C:\Users\User\AppData\Local\Temp\{F224338E-5DA9-4F1F-8F71-9F4AE1464B4D}.tmp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4" name="AutoShape 10" descr="C:\Users\User\AppData\Local\Temp\{F224338E-5DA9-4F1F-8F71-9F4AE1464B4D}.tmp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6" name="AutoShape 12" descr="C:\Users\User\AppData\Local\Temp\{999D195C-5D6B-4AB7-B176-719C16C6DCE4}.tmp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8" name="AutoShape 14" descr="C:\Users\User\AppData\Local\Temp\{F0B6378B-B32F-4A1C-92D0-9EEE3A643DB4}.tmp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40" name="AutoShape 16" descr="C:\Users\User\AppData\Local\Temp\{A8407CE1-6717-43B1-918A-FE9835190E8D}.tmp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42" name="AutoShape 18" descr="blob:https://web.telegram.org/d52263c7-377b-451e-8f77-451faa628ef6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44" name="Picture 20" descr="C:\Users\User\Downloads\photo_5328099526067740690_y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00628" y="285728"/>
            <a:ext cx="3714776" cy="495303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adonius.club/uploads/posts/2022-02/thumbs/1644255316_35-adonius-club-p-fon-dlya-prezentatsii-logopeda-4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27521"/>
          </a:xfrm>
          <a:prstGeom prst="rect">
            <a:avLst/>
          </a:prstGeom>
          <a:noFill/>
        </p:spPr>
      </p:pic>
      <p:sp>
        <p:nvSpPr>
          <p:cNvPr id="13" name="Прямоугольник 12"/>
          <p:cNvSpPr/>
          <p:nvPr/>
        </p:nvSpPr>
        <p:spPr>
          <a:xfrm>
            <a:off x="1928794" y="5500702"/>
            <a:ext cx="550072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Профориентационный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мастер-класс в студии красоты. Знакомство с профессией «Парикмахер»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AutoShape 2" descr="blob:https://web.telegram.org/21328985-4535-4e9e-bea2-0476246eb520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8" name="AutoShape 4" descr="blob:https://web.telegram.org/21328985-4535-4e9e-bea2-0476246eb520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2" name="AutoShape 8" descr="C:\Users\User\AppData\Local\Temp\{F224338E-5DA9-4F1F-8F71-9F4AE1464B4D}.tmp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4" name="AutoShape 10" descr="C:\Users\User\AppData\Local\Temp\{F224338E-5DA9-4F1F-8F71-9F4AE1464B4D}.tmp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6" name="AutoShape 12" descr="C:\Users\User\AppData\Local\Temp\{999D195C-5D6B-4AB7-B176-719C16C6DCE4}.tmp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8" name="AutoShape 14" descr="C:\Users\User\AppData\Local\Temp\{F0B6378B-B32F-4A1C-92D0-9EEE3A643DB4}.tmp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40" name="AutoShape 16" descr="C:\Users\User\AppData\Local\Temp\{A8407CE1-6717-43B1-918A-FE9835190E8D}.tmp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42" name="AutoShape 18" descr="blob:https://web.telegram.org/d52263c7-377b-451e-8f77-451faa628ef6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4034" name="Picture 2" descr="https://sun9-30.userapi.com/impg/y8gb5g5Atm2i4fb5a74rqps4WRRAw2gRKxYK-Q/zHpMVBbGz5I.jpg?size=605x807&amp;quality=95&amp;sign=6017008927f6ac307d43ce4eae563fca&amp;type=album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357166"/>
            <a:ext cx="3782232" cy="504506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4036" name="Picture 4" descr="https://sun9-17.userapi.com/impg/IzEVJE2pPzaMGBR_oTni53ZTBit0W0x5Me7Rqg/KfR9JXPUA4w.jpg?size=605x807&amp;quality=95&amp;sign=f33b4c780d031dc7a47a6baabc838dc4&amp;type=album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00628" y="357166"/>
            <a:ext cx="3786214" cy="505037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adonius.club/uploads/posts/2022-02/thumbs/1644255316_35-adonius-club-p-fon-dlya-prezentatsii-logopeda-4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27521"/>
          </a:xfrm>
          <a:prstGeom prst="rect">
            <a:avLst/>
          </a:prstGeom>
          <a:noFill/>
        </p:spPr>
      </p:pic>
      <p:sp>
        <p:nvSpPr>
          <p:cNvPr id="13" name="Прямоугольник 12"/>
          <p:cNvSpPr/>
          <p:nvPr/>
        </p:nvSpPr>
        <p:spPr>
          <a:xfrm>
            <a:off x="1928794" y="5500702"/>
            <a:ext cx="550072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Профориентационный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мастер-класс в студии звукозаписи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Soprano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AutoShape 2" descr="blob:https://web.telegram.org/21328985-4535-4e9e-bea2-0476246eb520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8" name="AutoShape 4" descr="blob:https://web.telegram.org/21328985-4535-4e9e-bea2-0476246eb520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2" name="AutoShape 8" descr="C:\Users\User\AppData\Local\Temp\{F224338E-5DA9-4F1F-8F71-9F4AE1464B4D}.tmp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4" name="AutoShape 10" descr="C:\Users\User\AppData\Local\Temp\{F224338E-5DA9-4F1F-8F71-9F4AE1464B4D}.tmp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6" name="AutoShape 12" descr="C:\Users\User\AppData\Local\Temp\{999D195C-5D6B-4AB7-B176-719C16C6DCE4}.tmp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8" name="AutoShape 14" descr="C:\Users\User\AppData\Local\Temp\{F0B6378B-B32F-4A1C-92D0-9EEE3A643DB4}.tmp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40" name="AutoShape 16" descr="C:\Users\User\AppData\Local\Temp\{A8407CE1-6717-43B1-918A-FE9835190E8D}.tmp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42" name="AutoShape 18" descr="blob:https://web.telegram.org/d52263c7-377b-451e-8f77-451faa628ef6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5058" name="Picture 2" descr="https://sun9-76.userapi.com/impg/MHeEkMZGmwEBnSEnVdMDGA2I2dv0_4B5uK5eZA/3Tp1BRcXvI8.jpg?size=807x605&amp;quality=96&amp;sign=638c0f9be857b38965935d9c5ce45776&amp;type=album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4414" y="357166"/>
            <a:ext cx="6929486" cy="51949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adonius.club/uploads/posts/2022-02/thumbs/1644255316_35-adonius-club-p-fon-dlya-prezentatsii-logopeda-4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27521"/>
          </a:xfrm>
          <a:prstGeom prst="rect">
            <a:avLst/>
          </a:prstGeom>
          <a:noFill/>
        </p:spPr>
      </p:pic>
      <p:sp>
        <p:nvSpPr>
          <p:cNvPr id="13" name="Прямоугольник 12"/>
          <p:cNvSpPr/>
          <p:nvPr/>
        </p:nvSpPr>
        <p:spPr>
          <a:xfrm>
            <a:off x="1928794" y="5500702"/>
            <a:ext cx="550072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Экскурсия на почту РФ. Знакомство с профессией «Почтальон»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AutoShape 2" descr="blob:https://web.telegram.org/21328985-4535-4e9e-bea2-0476246eb520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8" name="AutoShape 4" descr="blob:https://web.telegram.org/21328985-4535-4e9e-bea2-0476246eb520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2" name="AutoShape 8" descr="C:\Users\User\AppData\Local\Temp\{F224338E-5DA9-4F1F-8F71-9F4AE1464B4D}.tmp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4" name="AutoShape 10" descr="C:\Users\User\AppData\Local\Temp\{F224338E-5DA9-4F1F-8F71-9F4AE1464B4D}.tmp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6" name="AutoShape 12" descr="C:\Users\User\AppData\Local\Temp\{999D195C-5D6B-4AB7-B176-719C16C6DCE4}.tmp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8" name="AutoShape 14" descr="C:\Users\User\AppData\Local\Temp\{F0B6378B-B32F-4A1C-92D0-9EEE3A643DB4}.tmp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40" name="AutoShape 16" descr="C:\Users\User\AppData\Local\Temp\{A8407CE1-6717-43B1-918A-FE9835190E8D}.tmp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42" name="AutoShape 18" descr="blob:https://web.telegram.org/d52263c7-377b-451e-8f77-451faa628ef6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6082" name="Picture 2" descr="https://sun9-19.userapi.com/impg/vtqFiw-5kOdnI3N1Wf6kOlk3bO2HYYFZ_zGtHQ/8n0uwE0-_A0.jpg?size=807x593&amp;quality=96&amp;sign=8f0ab33c14acb9feff8e9b1c1e7a89b3&amp;type=album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1538" y="428604"/>
            <a:ext cx="6757981" cy="496590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adonius.club/uploads/posts/2022-02/thumbs/1644255316_35-adonius-club-p-fon-dlya-prezentatsii-logopeda-4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27521"/>
          </a:xfrm>
          <a:prstGeom prst="rect">
            <a:avLst/>
          </a:prstGeom>
          <a:noFill/>
        </p:spPr>
      </p:pic>
      <p:sp>
        <p:nvSpPr>
          <p:cNvPr id="13" name="Прямоугольник 12"/>
          <p:cNvSpPr/>
          <p:nvPr/>
        </p:nvSpPr>
        <p:spPr>
          <a:xfrm>
            <a:off x="1857356" y="5715016"/>
            <a:ext cx="550072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Профориентационный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мастер-класс на шоколадную фабрику «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TASHY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»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AutoShape 2" descr="blob:https://web.telegram.org/21328985-4535-4e9e-bea2-0476246eb520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8" name="AutoShape 4" descr="blob:https://web.telegram.org/21328985-4535-4e9e-bea2-0476246eb520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2" name="AutoShape 8" descr="C:\Users\User\AppData\Local\Temp\{F224338E-5DA9-4F1F-8F71-9F4AE1464B4D}.tmp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4" name="AutoShape 10" descr="C:\Users\User\AppData\Local\Temp\{F224338E-5DA9-4F1F-8F71-9F4AE1464B4D}.tmp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6" name="AutoShape 12" descr="C:\Users\User\AppData\Local\Temp\{999D195C-5D6B-4AB7-B176-719C16C6DCE4}.tmp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8" name="AutoShape 14" descr="C:\Users\User\AppData\Local\Temp\{F0B6378B-B32F-4A1C-92D0-9EEE3A643DB4}.tmp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40" name="AutoShape 16" descr="C:\Users\User\AppData\Local\Temp\{A8407CE1-6717-43B1-918A-FE9835190E8D}.tmp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42" name="AutoShape 18" descr="blob:https://web.telegram.org/d52263c7-377b-451e-8f77-451faa628ef6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7106" name="Picture 2" descr="E:\филинова1\документы 22-23\сайт\сентябрь 22\экскурсия на шоколадную фабрику ташу сентябрь 22\1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357165"/>
            <a:ext cx="3929090" cy="523878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7108" name="Picture 4" descr="E:\филинова1\документы 22-23\сайт\сентябрь 22\экскурсия на шоколадную фабрику ташу сентябрь 22\19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929190" y="214290"/>
            <a:ext cx="3929090" cy="523878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2463</TotalTime>
  <Words>198</Words>
  <Application>Microsoft Office PowerPoint</Application>
  <PresentationFormat>Экран (4:3)</PresentationFormat>
  <Paragraphs>20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215</cp:revision>
  <dcterms:created xsi:type="dcterms:W3CDTF">2023-01-23T08:44:07Z</dcterms:created>
  <dcterms:modified xsi:type="dcterms:W3CDTF">2024-11-21T13:10:42Z</dcterms:modified>
</cp:coreProperties>
</file>