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57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ACE43-2A62-4CB1-8700-E4865CCFBDA4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B7CA-98D9-4CB3-9BD1-1EBEC7FE1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ACE43-2A62-4CB1-8700-E4865CCFBDA4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B7CA-98D9-4CB3-9BD1-1EBEC7FE1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ACE43-2A62-4CB1-8700-E4865CCFBDA4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B7CA-98D9-4CB3-9BD1-1EBEC7FE1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ACE43-2A62-4CB1-8700-E4865CCFBDA4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B7CA-98D9-4CB3-9BD1-1EBEC7FE1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ACE43-2A62-4CB1-8700-E4865CCFBDA4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B7CA-98D9-4CB3-9BD1-1EBEC7FE1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ACE43-2A62-4CB1-8700-E4865CCFBDA4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B7CA-98D9-4CB3-9BD1-1EBEC7FE1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ACE43-2A62-4CB1-8700-E4865CCFBDA4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B7CA-98D9-4CB3-9BD1-1EBEC7FE1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ACE43-2A62-4CB1-8700-E4865CCFBDA4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B7CA-98D9-4CB3-9BD1-1EBEC7FE1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ACE43-2A62-4CB1-8700-E4865CCFBDA4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B7CA-98D9-4CB3-9BD1-1EBEC7FE1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ACE43-2A62-4CB1-8700-E4865CCFBDA4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B7CA-98D9-4CB3-9BD1-1EBEC7FE1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ACE43-2A62-4CB1-8700-E4865CCFBDA4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B7CA-98D9-4CB3-9BD1-1EBEC7FE1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ACE43-2A62-4CB1-8700-E4865CCFBDA4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3B7CA-98D9-4CB3-9BD1-1EBEC7FE1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214414" y="142852"/>
            <a:ext cx="52249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Спортивные соревнования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9" name="Picture 1" descr="C:\Users\User\Desktop\документы 22-23\спорт\спорт 3 обща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785794"/>
            <a:ext cx="2250297" cy="30003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 descr="C:\Users\User\Desktop\документы 22-23\сайт\сентябрь 22\на сайт соревнования по дартсу 6 сентября\девочки медали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785794"/>
            <a:ext cx="3532395" cy="26432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 descr="C:\Users\User\Desktop\документы 22-23\сайт\сентябрь 22\на сайт соревнования по дартсу 6 сентября\общая медали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3643314"/>
            <a:ext cx="4051054" cy="30313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2" name="Picture 4" descr="C:\Users\User\Desktop\документы 22-23\сайт\сентябрь 22\на сайт соревнования по дартсу 6 сентября\иваненко 8 кл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43702" y="357166"/>
            <a:ext cx="2298579" cy="30718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3" name="Picture 5" descr="C:\Users\User\Desktop\документы 22-23\сайт\сентябрь 22\на сайт соревнования по дартсу 6 сентября\андриако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5984" y="3571876"/>
            <a:ext cx="2375163" cy="31741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4" name="Picture 6" descr="C:\Users\User\Desktop\документы 22-23\сайт\сентябрь 22\Особенная олимпиада сентябрь 2022 стадион спартак\агафонов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282" y="3786190"/>
            <a:ext cx="2143140" cy="28575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pic>
        <p:nvPicPr>
          <p:cNvPr id="1025" name="Picture 1" descr="C:\Users\User\Desktop\документы 22-23\сайт\сентябрь 22\на сайт соревнования по дартсу 6 сентября\мальчики медал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428604"/>
            <a:ext cx="3363340" cy="25167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2" descr="C:\Users\User\Desktop\документы 22-23\сайт\сентябрь 22\Особенная олимпиада сентябрь 2022 стадион спартак\общая с медалям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928934"/>
            <a:ext cx="4786346" cy="35901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C:\Users\User\Desktop\документы 22-23\сайт\сентябрь 22\Особенная олимпиада сентябрь 2022 стадион спартак\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4259564" y="4527254"/>
            <a:ext cx="2500330" cy="18754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7620" y="214290"/>
            <a:ext cx="3857136" cy="28856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0" name="Picture 6" descr="C:\Users\User\Desktop\документы 22-23\сайт\октябрь 22\соревнования по штанге\8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86512" y="3000372"/>
            <a:ext cx="2643206" cy="35242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14290"/>
            <a:ext cx="4334615" cy="32428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214290"/>
            <a:ext cx="4201532" cy="3143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3786190"/>
            <a:ext cx="2164215" cy="28856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703" name="Picture 7" descr="C:\Users\User\Desktop\документы 22-23\сайт\сентябрь 22\на сайт соревнования по дартсу 6 сентября\демина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14612" y="3714752"/>
            <a:ext cx="2193727" cy="29317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705" name="Picture 9" descr="C:\Users\User\Desktop\документы 22-23\сайт\октябрь 22\соревнования по штанге\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72066" y="3857628"/>
            <a:ext cx="3859982" cy="21712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3857652" cy="28865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674" name="Picture 2" descr="C:\Users\User\Desktop\документы 22-23\сайт\октябрь 22\турнир шашки октябрь 22 суворов\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0"/>
            <a:ext cx="5510994" cy="30999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675" name="Picture 3" descr="C:\Users\User\Desktop\документы 22-23\сайт\октябрь 22\турнир шашки октябрь 22 суворов\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4810" y="142852"/>
            <a:ext cx="4714908" cy="28575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8" y="3500438"/>
            <a:ext cx="3342129" cy="25003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</Words>
  <Application>Microsoft Office PowerPoint</Application>
  <PresentationFormat>Экран (4:3)</PresentationFormat>
  <Paragraphs>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2023-02-17T07:27:02Z</dcterms:created>
  <dcterms:modified xsi:type="dcterms:W3CDTF">2024-11-19T09:41:04Z</dcterms:modified>
</cp:coreProperties>
</file>