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8" r:id="rId2"/>
    <p:sldId id="316" r:id="rId3"/>
    <p:sldId id="321" r:id="rId4"/>
    <p:sldId id="318" r:id="rId5"/>
    <p:sldId id="320" r:id="rId6"/>
    <p:sldId id="270" r:id="rId7"/>
    <p:sldId id="271" r:id="rId8"/>
    <p:sldId id="30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8219E-E58B-4B62-B0FD-2B254683FE2A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BB6CF-95F1-4B45-BFBC-430C46FE3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56325" name="Picture 5" descr="C:\Users\User\Desktop\23-24 год\фото 23-23\фото с планеты талантов\IMG_4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2"/>
            <a:ext cx="7715304" cy="57548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6" name="Picture 12" descr="C:\Users\User\Desktop\23-24 год\спортивный клуб\свидететльство спортивный клу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8429684" cy="5959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Picture 14" descr="C:\Users\User\Desktop\фото родительское собрание май 24\спорт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8604"/>
            <a:ext cx="7858180" cy="5881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Picture 16" descr="C:\Users\User\Desktop\фото родительское собрание май 24\шс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214290"/>
            <a:ext cx="4214842" cy="4857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Users\User\Desktop\23-24 год\спортивный клуб\дартс 7 апреля фото\дартс награждени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500306"/>
            <a:ext cx="4095779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142852"/>
            <a:ext cx="48578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Спортивные достижения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80" name="Picture 8" descr="C:\Users\User\Desktop\23-24 год\спортивный клуб\дартс 7 апреля фото\торжевский дарт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19" y="785794"/>
            <a:ext cx="3696917" cy="49292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4" descr="C:\Users\User\Desktop\фото родительское собрание май 24\кубок молод парламе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142984"/>
            <a:ext cx="4762533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79"/>
            <a:ext cx="9144000" cy="6827521"/>
          </a:xfrm>
          <a:prstGeom prst="rect">
            <a:avLst/>
          </a:prstGeom>
          <a:noFill/>
        </p:spPr>
      </p:pic>
      <p:pic>
        <p:nvPicPr>
          <p:cNvPr id="8" name="Picture 6" descr="C:\Users\User\Desktop\23-24 год\спортивный клуб\дартс 7 апреля фото\леготина дарт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500174"/>
            <a:ext cx="2168996" cy="2891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6" descr="C:\Users\User\AppData\Local\Packages\Microsoft.Windows.Photos_8wekyb3d8bbwe\TempState\ShareServiceTempFolder\2024-05-15_12-13-1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428736"/>
            <a:ext cx="1905553" cy="22685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8" descr="C:\Users\User\Desktop\фото родительское собрание май 24\спорт 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857628"/>
            <a:ext cx="2857521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572000" y="428604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Спортивные достижения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 descr="C:\Users\User\Desktop\фото родительское собрание май 24\спорт 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57166"/>
            <a:ext cx="4214842" cy="31710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4" descr="C:\Users\User\Desktop\фото родительское собрание май 24\спорт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4500570"/>
            <a:ext cx="2190765" cy="1643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32" name="AutoShape 8" descr="blob:https://web.telegram.org/10e99bce-21ff-4631-b4a5-a8396515f5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4" name="AutoShape 10" descr="blob:https://web.telegram.org/10e99bce-21ff-4631-b4a5-a8396515f5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6" name="Picture 12" descr="C:\Users\User\Desktop\общая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02" y="3857628"/>
            <a:ext cx="3286148" cy="2464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79"/>
            <a:ext cx="9144000" cy="6827521"/>
          </a:xfrm>
          <a:prstGeom prst="rect">
            <a:avLst/>
          </a:prstGeom>
          <a:noFill/>
        </p:spPr>
      </p:pic>
      <p:pic>
        <p:nvPicPr>
          <p:cNvPr id="25602" name="Picture 2" descr="C:\Users\User\Desktop\фото родительское собрание май 24\спорт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786322"/>
            <a:ext cx="2428892" cy="18216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6" name="Picture 6" descr="C:\Users\User\Desktop\фото родительское собрание май 24\спорт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3429000"/>
            <a:ext cx="1928826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8" name="Picture 8" descr="C:\Users\User\Desktop\фото родительское собрание май 24\спорт 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928934"/>
            <a:ext cx="2357454" cy="1768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12" name="Picture 12" descr="C:\Users\User\Desktop\фото родительское собрание май 24\спорт 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642918"/>
            <a:ext cx="2928958" cy="21916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214414" y="142852"/>
            <a:ext cx="5433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Спортивные достижения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16" name="Picture 16" descr="C:\Users\User\Desktop\фото родительское собрание май 24\спорт 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4260" y="642918"/>
            <a:ext cx="3379740" cy="25348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18" name="Picture 18" descr="C:\Users\User\Desktop\фото родительское собрание май 24\спорт 1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8926" y="3214686"/>
            <a:ext cx="3571900" cy="26727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20" name="Picture 20" descr="https://downloader.disk.yandex.ru/preview/4a8e85a309d6a627e704f84a09240a35f7dc6adc3454f9349e6d65c0f11d4115/6644d5aa/wPSrq-QwWOZr0atP59ZB-5A1pnPqudTfJeqIT5imKutY7xX0dXeyXRT082HZQXzzGnke8EsTyCIyxQT5Rqcrxg%3D%3D?uid=0&amp;filename=IMG_20240227_112137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3240" y="857232"/>
            <a:ext cx="2500330" cy="18713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27650" name="Picture 2" descr="C:\Users\User\Desktop\фото родительское собрание май 24\краевой этап легкая атлети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3068320" cy="1708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658" name="Picture 10" descr="C:\Users\User\Desktop\фото родительское собрание май 24\спорт 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000108"/>
            <a:ext cx="2168996" cy="2891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660" name="Picture 12" descr="C:\Users\User\Desktop\фото родительское собрание май 24\спорт цент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142984"/>
            <a:ext cx="2003480" cy="2671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4" descr="C:\Users\User\Desktop\фото родительское собрание май 24\спорт 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357562"/>
            <a:ext cx="2061839" cy="2749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6" descr="C:\Users\User\Desktop\фото родительское собрание май 24\спорт 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3643314"/>
            <a:ext cx="2115418" cy="2820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2" descr="C:\Users\User\Desktop\фото родительское собрание май 24\спорт 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3857628"/>
            <a:ext cx="2061839" cy="2749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928662" y="428604"/>
            <a:ext cx="781143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Краевые соревнования школьных спортивных клубов</a:t>
            </a:r>
            <a:endParaRPr lang="ru-RU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11</Words>
  <Application>Microsoft Office PowerPoint</Application>
  <PresentationFormat>Экран (4:3)</PresentationFormat>
  <Paragraphs>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206</cp:revision>
  <dcterms:created xsi:type="dcterms:W3CDTF">2023-01-23T08:44:07Z</dcterms:created>
  <dcterms:modified xsi:type="dcterms:W3CDTF">2024-11-21T11:48:57Z</dcterms:modified>
</cp:coreProperties>
</file>